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694" r:id="rId4"/>
  </p:sldMasterIdLst>
  <p:notesMasterIdLst>
    <p:notesMasterId r:id="rId26"/>
  </p:notesMasterIdLst>
  <p:handoutMasterIdLst>
    <p:handoutMasterId r:id="rId27"/>
  </p:handoutMasterIdLst>
  <p:sldIdLst>
    <p:sldId id="257" r:id="rId5"/>
    <p:sldId id="296" r:id="rId6"/>
    <p:sldId id="272" r:id="rId7"/>
    <p:sldId id="290" r:id="rId8"/>
    <p:sldId id="286" r:id="rId9"/>
    <p:sldId id="287" r:id="rId10"/>
    <p:sldId id="288" r:id="rId11"/>
    <p:sldId id="289" r:id="rId12"/>
    <p:sldId id="299" r:id="rId13"/>
    <p:sldId id="300" r:id="rId14"/>
    <p:sldId id="294" r:id="rId15"/>
    <p:sldId id="295" r:id="rId16"/>
    <p:sldId id="297" r:id="rId17"/>
    <p:sldId id="292" r:id="rId18"/>
    <p:sldId id="261" r:id="rId19"/>
    <p:sldId id="274" r:id="rId20"/>
    <p:sldId id="291" r:id="rId21"/>
    <p:sldId id="273" r:id="rId22"/>
    <p:sldId id="281" r:id="rId23"/>
    <p:sldId id="298" r:id="rId24"/>
    <p:sldId id="301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5D75FA-3CF2-437E-8105-2D9A335D184B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F02F58F6-88B5-4563-94B0-BEF48062B00D}">
      <dgm:prSet phldrT="[Texto]"/>
      <dgm:spPr/>
      <dgm:t>
        <a:bodyPr/>
        <a:lstStyle/>
        <a:p>
          <a:r>
            <a:rPr lang="es-ES" dirty="0"/>
            <a:t>ELECCIONES</a:t>
          </a:r>
        </a:p>
        <a:p>
          <a:endParaRPr lang="es-ES" dirty="0"/>
        </a:p>
      </dgm:t>
    </dgm:pt>
    <dgm:pt modelId="{13EFD3DE-49B5-4026-9631-53C2DB9AB2DF}" type="parTrans" cxnId="{5350E911-F63B-429E-986F-B0EA8E15AA0C}">
      <dgm:prSet/>
      <dgm:spPr/>
      <dgm:t>
        <a:bodyPr/>
        <a:lstStyle/>
        <a:p>
          <a:endParaRPr lang="es-ES"/>
        </a:p>
      </dgm:t>
    </dgm:pt>
    <dgm:pt modelId="{28E01DD2-FF79-46BD-B242-B13B507932B3}" type="sibTrans" cxnId="{5350E911-F63B-429E-986F-B0EA8E15AA0C}">
      <dgm:prSet/>
      <dgm:spPr/>
      <dgm:t>
        <a:bodyPr/>
        <a:lstStyle/>
        <a:p>
          <a:endParaRPr lang="es-ES"/>
        </a:p>
      </dgm:t>
    </dgm:pt>
    <dgm:pt modelId="{0268E55B-3AE3-4E15-ABD2-0F64C3A099FC}">
      <dgm:prSet phldrT="[Texto]"/>
      <dgm:spPr/>
      <dgm:t>
        <a:bodyPr/>
        <a:lstStyle/>
        <a:p>
          <a:r>
            <a:rPr lang="es-ES" dirty="0"/>
            <a:t>ASAMBLEA</a:t>
          </a:r>
        </a:p>
      </dgm:t>
    </dgm:pt>
    <dgm:pt modelId="{B968FBDB-445D-4654-A584-B02DA489EAE6}" type="parTrans" cxnId="{1F834280-E0D8-4556-A011-9CD383E77D76}">
      <dgm:prSet/>
      <dgm:spPr/>
      <dgm:t>
        <a:bodyPr/>
        <a:lstStyle/>
        <a:p>
          <a:endParaRPr lang="es-ES"/>
        </a:p>
      </dgm:t>
    </dgm:pt>
    <dgm:pt modelId="{ABA345C8-9047-40DF-A3C3-E38923FB8D2D}" type="sibTrans" cxnId="{1F834280-E0D8-4556-A011-9CD383E77D76}">
      <dgm:prSet/>
      <dgm:spPr/>
      <dgm:t>
        <a:bodyPr/>
        <a:lstStyle/>
        <a:p>
          <a:endParaRPr lang="es-ES"/>
        </a:p>
      </dgm:t>
    </dgm:pt>
    <dgm:pt modelId="{721E3C92-87AD-4D9E-B218-F5DAF735321F}">
      <dgm:prSet phldrT="[Texto]"/>
      <dgm:spPr/>
      <dgm:t>
        <a:bodyPr/>
        <a:lstStyle/>
        <a:p>
          <a:r>
            <a:rPr lang="es-ES" dirty="0"/>
            <a:t>2023</a:t>
          </a:r>
        </a:p>
      </dgm:t>
    </dgm:pt>
    <dgm:pt modelId="{0B2C4C51-5AB4-4A70-A5EC-0281D28FF88B}" type="parTrans" cxnId="{5351C09C-EE11-4664-8A81-6D53A85C3D31}">
      <dgm:prSet/>
      <dgm:spPr/>
      <dgm:t>
        <a:bodyPr/>
        <a:lstStyle/>
        <a:p>
          <a:endParaRPr lang="es-ES"/>
        </a:p>
      </dgm:t>
    </dgm:pt>
    <dgm:pt modelId="{6B1420EF-B499-4D46-A63A-7480DDDB81E2}" type="sibTrans" cxnId="{5351C09C-EE11-4664-8A81-6D53A85C3D31}">
      <dgm:prSet/>
      <dgm:spPr/>
      <dgm:t>
        <a:bodyPr/>
        <a:lstStyle/>
        <a:p>
          <a:endParaRPr lang="es-ES"/>
        </a:p>
      </dgm:t>
    </dgm:pt>
    <dgm:pt modelId="{C49C81B5-7BAF-4724-A91F-D76841BBB8EA}" type="pres">
      <dgm:prSet presAssocID="{8F5D75FA-3CF2-437E-8105-2D9A335D184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21E1F02-FF49-4CB9-8DF7-343CB7983B39}" type="pres">
      <dgm:prSet presAssocID="{F02F58F6-88B5-4563-94B0-BEF48062B00D}" presName="gear1" presStyleLbl="node1" presStyleIdx="0" presStyleCnt="3">
        <dgm:presLayoutVars>
          <dgm:chMax val="1"/>
          <dgm:bulletEnabled val="1"/>
        </dgm:presLayoutVars>
      </dgm:prSet>
      <dgm:spPr/>
    </dgm:pt>
    <dgm:pt modelId="{BA2E3A44-2FE5-4E66-9698-3893B68711A6}" type="pres">
      <dgm:prSet presAssocID="{F02F58F6-88B5-4563-94B0-BEF48062B00D}" presName="gear1srcNode" presStyleLbl="node1" presStyleIdx="0" presStyleCnt="3"/>
      <dgm:spPr/>
    </dgm:pt>
    <dgm:pt modelId="{BAF32644-D94B-4827-90BF-D57758FD0D41}" type="pres">
      <dgm:prSet presAssocID="{F02F58F6-88B5-4563-94B0-BEF48062B00D}" presName="gear1dstNode" presStyleLbl="node1" presStyleIdx="0" presStyleCnt="3"/>
      <dgm:spPr/>
    </dgm:pt>
    <dgm:pt modelId="{94B3EE79-4399-42E7-8A19-7B52E640CE4E}" type="pres">
      <dgm:prSet presAssocID="{0268E55B-3AE3-4E15-ABD2-0F64C3A099FC}" presName="gear2" presStyleLbl="node1" presStyleIdx="1" presStyleCnt="3">
        <dgm:presLayoutVars>
          <dgm:chMax val="1"/>
          <dgm:bulletEnabled val="1"/>
        </dgm:presLayoutVars>
      </dgm:prSet>
      <dgm:spPr/>
    </dgm:pt>
    <dgm:pt modelId="{9B06996D-C5A4-411B-8932-D7AE85820DDB}" type="pres">
      <dgm:prSet presAssocID="{0268E55B-3AE3-4E15-ABD2-0F64C3A099FC}" presName="gear2srcNode" presStyleLbl="node1" presStyleIdx="1" presStyleCnt="3"/>
      <dgm:spPr/>
    </dgm:pt>
    <dgm:pt modelId="{D9A38F0C-CE2E-4BEC-AFC7-EEEEE54C6699}" type="pres">
      <dgm:prSet presAssocID="{0268E55B-3AE3-4E15-ABD2-0F64C3A099FC}" presName="gear2dstNode" presStyleLbl="node1" presStyleIdx="1" presStyleCnt="3"/>
      <dgm:spPr/>
    </dgm:pt>
    <dgm:pt modelId="{A9661EE9-9BC9-42DE-9F59-76754974E41F}" type="pres">
      <dgm:prSet presAssocID="{721E3C92-87AD-4D9E-B218-F5DAF735321F}" presName="gear3" presStyleLbl="node1" presStyleIdx="2" presStyleCnt="3"/>
      <dgm:spPr/>
    </dgm:pt>
    <dgm:pt modelId="{EA80AB89-9171-41B9-B447-BD90A62BB6F5}" type="pres">
      <dgm:prSet presAssocID="{721E3C92-87AD-4D9E-B218-F5DAF735321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2CEE599-1721-472F-A5E4-E387B353273C}" type="pres">
      <dgm:prSet presAssocID="{721E3C92-87AD-4D9E-B218-F5DAF735321F}" presName="gear3srcNode" presStyleLbl="node1" presStyleIdx="2" presStyleCnt="3"/>
      <dgm:spPr/>
    </dgm:pt>
    <dgm:pt modelId="{79BBDB54-6EF9-4DFE-B655-33EB50F53325}" type="pres">
      <dgm:prSet presAssocID="{721E3C92-87AD-4D9E-B218-F5DAF735321F}" presName="gear3dstNode" presStyleLbl="node1" presStyleIdx="2" presStyleCnt="3"/>
      <dgm:spPr/>
    </dgm:pt>
    <dgm:pt modelId="{89A38F0D-133F-4C0A-8F73-F953FE2989F3}" type="pres">
      <dgm:prSet presAssocID="{28E01DD2-FF79-46BD-B242-B13B507932B3}" presName="connector1" presStyleLbl="sibTrans2D1" presStyleIdx="0" presStyleCnt="3"/>
      <dgm:spPr/>
    </dgm:pt>
    <dgm:pt modelId="{BBB6767D-9147-4C90-BCFA-5D0E8F0188D0}" type="pres">
      <dgm:prSet presAssocID="{ABA345C8-9047-40DF-A3C3-E38923FB8D2D}" presName="connector2" presStyleLbl="sibTrans2D1" presStyleIdx="1" presStyleCnt="3"/>
      <dgm:spPr/>
    </dgm:pt>
    <dgm:pt modelId="{06F80163-2354-4D03-8530-D657DE105BE3}" type="pres">
      <dgm:prSet presAssocID="{6B1420EF-B499-4D46-A63A-7480DDDB81E2}" presName="connector3" presStyleLbl="sibTrans2D1" presStyleIdx="2" presStyleCnt="3"/>
      <dgm:spPr/>
    </dgm:pt>
  </dgm:ptLst>
  <dgm:cxnLst>
    <dgm:cxn modelId="{FD8DE000-8830-4A1F-BD44-DFAC71C3A102}" type="presOf" srcId="{F02F58F6-88B5-4563-94B0-BEF48062B00D}" destId="{BAF32644-D94B-4827-90BF-D57758FD0D41}" srcOrd="2" destOrd="0" presId="urn:microsoft.com/office/officeart/2005/8/layout/gear1"/>
    <dgm:cxn modelId="{56185809-7EC2-49C2-8351-3642FF9BD7DD}" type="presOf" srcId="{ABA345C8-9047-40DF-A3C3-E38923FB8D2D}" destId="{BBB6767D-9147-4C90-BCFA-5D0E8F0188D0}" srcOrd="0" destOrd="0" presId="urn:microsoft.com/office/officeart/2005/8/layout/gear1"/>
    <dgm:cxn modelId="{5350E911-F63B-429E-986F-B0EA8E15AA0C}" srcId="{8F5D75FA-3CF2-437E-8105-2D9A335D184B}" destId="{F02F58F6-88B5-4563-94B0-BEF48062B00D}" srcOrd="0" destOrd="0" parTransId="{13EFD3DE-49B5-4026-9631-53C2DB9AB2DF}" sibTransId="{28E01DD2-FF79-46BD-B242-B13B507932B3}"/>
    <dgm:cxn modelId="{EE40F117-0C65-4E4C-9F94-E2C7EA60AAFA}" type="presOf" srcId="{F02F58F6-88B5-4563-94B0-BEF48062B00D}" destId="{BA2E3A44-2FE5-4E66-9698-3893B68711A6}" srcOrd="1" destOrd="0" presId="urn:microsoft.com/office/officeart/2005/8/layout/gear1"/>
    <dgm:cxn modelId="{E54E402C-2D2D-4232-BDF1-670D080FB8E6}" type="presOf" srcId="{28E01DD2-FF79-46BD-B242-B13B507932B3}" destId="{89A38F0D-133F-4C0A-8F73-F953FE2989F3}" srcOrd="0" destOrd="0" presId="urn:microsoft.com/office/officeart/2005/8/layout/gear1"/>
    <dgm:cxn modelId="{75AD8B2D-51BB-4C41-84BB-9C2A6016BE31}" type="presOf" srcId="{6B1420EF-B499-4D46-A63A-7480DDDB81E2}" destId="{06F80163-2354-4D03-8530-D657DE105BE3}" srcOrd="0" destOrd="0" presId="urn:microsoft.com/office/officeart/2005/8/layout/gear1"/>
    <dgm:cxn modelId="{C3B76F33-D523-48A4-81B2-BDDB65CB9BD2}" type="presOf" srcId="{721E3C92-87AD-4D9E-B218-F5DAF735321F}" destId="{12CEE599-1721-472F-A5E4-E387B353273C}" srcOrd="2" destOrd="0" presId="urn:microsoft.com/office/officeart/2005/8/layout/gear1"/>
    <dgm:cxn modelId="{6863B236-06C3-4362-AB32-FCF58DA4606D}" type="presOf" srcId="{721E3C92-87AD-4D9E-B218-F5DAF735321F}" destId="{EA80AB89-9171-41B9-B447-BD90A62BB6F5}" srcOrd="1" destOrd="0" presId="urn:microsoft.com/office/officeart/2005/8/layout/gear1"/>
    <dgm:cxn modelId="{83CC1356-70C9-4322-A1E2-43D01D3A2486}" type="presOf" srcId="{721E3C92-87AD-4D9E-B218-F5DAF735321F}" destId="{A9661EE9-9BC9-42DE-9F59-76754974E41F}" srcOrd="0" destOrd="0" presId="urn:microsoft.com/office/officeart/2005/8/layout/gear1"/>
    <dgm:cxn modelId="{EE92DE57-4343-4B5A-87D8-5236BCBA2440}" type="presOf" srcId="{0268E55B-3AE3-4E15-ABD2-0F64C3A099FC}" destId="{9B06996D-C5A4-411B-8932-D7AE85820DDB}" srcOrd="1" destOrd="0" presId="urn:microsoft.com/office/officeart/2005/8/layout/gear1"/>
    <dgm:cxn modelId="{1F834280-E0D8-4556-A011-9CD383E77D76}" srcId="{8F5D75FA-3CF2-437E-8105-2D9A335D184B}" destId="{0268E55B-3AE3-4E15-ABD2-0F64C3A099FC}" srcOrd="1" destOrd="0" parTransId="{B968FBDB-445D-4654-A584-B02DA489EAE6}" sibTransId="{ABA345C8-9047-40DF-A3C3-E38923FB8D2D}"/>
    <dgm:cxn modelId="{64F50B83-3C4F-4B2A-AD2E-918210A33770}" type="presOf" srcId="{8F5D75FA-3CF2-437E-8105-2D9A335D184B}" destId="{C49C81B5-7BAF-4724-A91F-D76841BBB8EA}" srcOrd="0" destOrd="0" presId="urn:microsoft.com/office/officeart/2005/8/layout/gear1"/>
    <dgm:cxn modelId="{F56C829A-D6B1-4AB3-AF0C-A4278D369884}" type="presOf" srcId="{0268E55B-3AE3-4E15-ABD2-0F64C3A099FC}" destId="{D9A38F0C-CE2E-4BEC-AFC7-EEEEE54C6699}" srcOrd="2" destOrd="0" presId="urn:microsoft.com/office/officeart/2005/8/layout/gear1"/>
    <dgm:cxn modelId="{5351C09C-EE11-4664-8A81-6D53A85C3D31}" srcId="{8F5D75FA-3CF2-437E-8105-2D9A335D184B}" destId="{721E3C92-87AD-4D9E-B218-F5DAF735321F}" srcOrd="2" destOrd="0" parTransId="{0B2C4C51-5AB4-4A70-A5EC-0281D28FF88B}" sibTransId="{6B1420EF-B499-4D46-A63A-7480DDDB81E2}"/>
    <dgm:cxn modelId="{D045F3BB-AECE-4517-A62C-BAA761375C61}" type="presOf" srcId="{0268E55B-3AE3-4E15-ABD2-0F64C3A099FC}" destId="{94B3EE79-4399-42E7-8A19-7B52E640CE4E}" srcOrd="0" destOrd="0" presId="urn:microsoft.com/office/officeart/2005/8/layout/gear1"/>
    <dgm:cxn modelId="{54288FC1-D72D-418B-BC0C-D915CBEC608E}" type="presOf" srcId="{721E3C92-87AD-4D9E-B218-F5DAF735321F}" destId="{79BBDB54-6EF9-4DFE-B655-33EB50F53325}" srcOrd="3" destOrd="0" presId="urn:microsoft.com/office/officeart/2005/8/layout/gear1"/>
    <dgm:cxn modelId="{B05C42DD-37E5-4ED8-ADA5-DAFE1AB6DF5A}" type="presOf" srcId="{F02F58F6-88B5-4563-94B0-BEF48062B00D}" destId="{E21E1F02-FF49-4CB9-8DF7-343CB7983B39}" srcOrd="0" destOrd="0" presId="urn:microsoft.com/office/officeart/2005/8/layout/gear1"/>
    <dgm:cxn modelId="{95E4E8AC-C84E-40E1-BB6E-39F777A76FD3}" type="presParOf" srcId="{C49C81B5-7BAF-4724-A91F-D76841BBB8EA}" destId="{E21E1F02-FF49-4CB9-8DF7-343CB7983B39}" srcOrd="0" destOrd="0" presId="urn:microsoft.com/office/officeart/2005/8/layout/gear1"/>
    <dgm:cxn modelId="{495FB5B0-DFC1-4B4E-9D04-03F8DD95E51F}" type="presParOf" srcId="{C49C81B5-7BAF-4724-A91F-D76841BBB8EA}" destId="{BA2E3A44-2FE5-4E66-9698-3893B68711A6}" srcOrd="1" destOrd="0" presId="urn:microsoft.com/office/officeart/2005/8/layout/gear1"/>
    <dgm:cxn modelId="{E6AE0DB9-BC5F-46E4-9A09-0FA3080A5497}" type="presParOf" srcId="{C49C81B5-7BAF-4724-A91F-D76841BBB8EA}" destId="{BAF32644-D94B-4827-90BF-D57758FD0D41}" srcOrd="2" destOrd="0" presId="urn:microsoft.com/office/officeart/2005/8/layout/gear1"/>
    <dgm:cxn modelId="{717EE991-B66E-4A11-94EF-ED616E32D405}" type="presParOf" srcId="{C49C81B5-7BAF-4724-A91F-D76841BBB8EA}" destId="{94B3EE79-4399-42E7-8A19-7B52E640CE4E}" srcOrd="3" destOrd="0" presId="urn:microsoft.com/office/officeart/2005/8/layout/gear1"/>
    <dgm:cxn modelId="{534D9430-5CCD-4D51-B71F-9F5446C23C26}" type="presParOf" srcId="{C49C81B5-7BAF-4724-A91F-D76841BBB8EA}" destId="{9B06996D-C5A4-411B-8932-D7AE85820DDB}" srcOrd="4" destOrd="0" presId="urn:microsoft.com/office/officeart/2005/8/layout/gear1"/>
    <dgm:cxn modelId="{B6159397-ED92-4780-9CA0-4DF8A853447C}" type="presParOf" srcId="{C49C81B5-7BAF-4724-A91F-D76841BBB8EA}" destId="{D9A38F0C-CE2E-4BEC-AFC7-EEEEE54C6699}" srcOrd="5" destOrd="0" presId="urn:microsoft.com/office/officeart/2005/8/layout/gear1"/>
    <dgm:cxn modelId="{42D6621C-4F98-412B-B9C3-5219CF8188EB}" type="presParOf" srcId="{C49C81B5-7BAF-4724-A91F-D76841BBB8EA}" destId="{A9661EE9-9BC9-42DE-9F59-76754974E41F}" srcOrd="6" destOrd="0" presId="urn:microsoft.com/office/officeart/2005/8/layout/gear1"/>
    <dgm:cxn modelId="{F90C501D-34C6-408F-A3B5-607756F7F546}" type="presParOf" srcId="{C49C81B5-7BAF-4724-A91F-D76841BBB8EA}" destId="{EA80AB89-9171-41B9-B447-BD90A62BB6F5}" srcOrd="7" destOrd="0" presId="urn:microsoft.com/office/officeart/2005/8/layout/gear1"/>
    <dgm:cxn modelId="{1429D593-3DB8-4AFB-86F4-C2FDDDC3EF2E}" type="presParOf" srcId="{C49C81B5-7BAF-4724-A91F-D76841BBB8EA}" destId="{12CEE599-1721-472F-A5E4-E387B353273C}" srcOrd="8" destOrd="0" presId="urn:microsoft.com/office/officeart/2005/8/layout/gear1"/>
    <dgm:cxn modelId="{4358E151-7604-4443-BEEB-480D3D24A7C7}" type="presParOf" srcId="{C49C81B5-7BAF-4724-A91F-D76841BBB8EA}" destId="{79BBDB54-6EF9-4DFE-B655-33EB50F53325}" srcOrd="9" destOrd="0" presId="urn:microsoft.com/office/officeart/2005/8/layout/gear1"/>
    <dgm:cxn modelId="{68A414C1-BF3D-436F-A3FB-74AB1F54AE94}" type="presParOf" srcId="{C49C81B5-7BAF-4724-A91F-D76841BBB8EA}" destId="{89A38F0D-133F-4C0A-8F73-F953FE2989F3}" srcOrd="10" destOrd="0" presId="urn:microsoft.com/office/officeart/2005/8/layout/gear1"/>
    <dgm:cxn modelId="{175A725A-5DB9-41E6-98B8-AE3352192072}" type="presParOf" srcId="{C49C81B5-7BAF-4724-A91F-D76841BBB8EA}" destId="{BBB6767D-9147-4C90-BCFA-5D0E8F0188D0}" srcOrd="11" destOrd="0" presId="urn:microsoft.com/office/officeart/2005/8/layout/gear1"/>
    <dgm:cxn modelId="{9BB00057-A3F5-4FCD-AD47-1A8AC15C5036}" type="presParOf" srcId="{C49C81B5-7BAF-4724-A91F-D76841BBB8EA}" destId="{06F80163-2354-4D03-8530-D657DE105BE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E1F02-FF49-4CB9-8DF7-343CB7983B39}">
      <dsp:nvSpPr>
        <dsp:cNvPr id="0" name=""/>
        <dsp:cNvSpPr/>
      </dsp:nvSpPr>
      <dsp:spPr>
        <a:xfrm>
          <a:off x="3439200" y="1855946"/>
          <a:ext cx="2268378" cy="2268378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ELECCIONES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/>
        </a:p>
      </dsp:txBody>
      <dsp:txXfrm>
        <a:off x="3895245" y="2387303"/>
        <a:ext cx="1356288" cy="1165993"/>
      </dsp:txXfrm>
    </dsp:sp>
    <dsp:sp modelId="{94B3EE79-4399-42E7-8A19-7B52E640CE4E}">
      <dsp:nvSpPr>
        <dsp:cNvPr id="0" name=""/>
        <dsp:cNvSpPr/>
      </dsp:nvSpPr>
      <dsp:spPr>
        <a:xfrm>
          <a:off x="2119416" y="1319784"/>
          <a:ext cx="1649730" cy="164973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ASAMBLEA</a:t>
          </a:r>
        </a:p>
      </dsp:txBody>
      <dsp:txXfrm>
        <a:off x="2534740" y="1737619"/>
        <a:ext cx="819082" cy="814060"/>
      </dsp:txXfrm>
    </dsp:sp>
    <dsp:sp modelId="{A9661EE9-9BC9-42DE-9F59-76754974E41F}">
      <dsp:nvSpPr>
        <dsp:cNvPr id="0" name=""/>
        <dsp:cNvSpPr/>
      </dsp:nvSpPr>
      <dsp:spPr>
        <a:xfrm rot="20700000">
          <a:off x="3043433" y="181638"/>
          <a:ext cx="1616398" cy="161639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2023</a:t>
          </a:r>
        </a:p>
      </dsp:txBody>
      <dsp:txXfrm rot="-20700000">
        <a:off x="3397957" y="536162"/>
        <a:ext cx="907351" cy="907351"/>
      </dsp:txXfrm>
    </dsp:sp>
    <dsp:sp modelId="{89A38F0D-133F-4C0A-8F73-F953FE2989F3}">
      <dsp:nvSpPr>
        <dsp:cNvPr id="0" name=""/>
        <dsp:cNvSpPr/>
      </dsp:nvSpPr>
      <dsp:spPr>
        <a:xfrm>
          <a:off x="3264012" y="1514087"/>
          <a:ext cx="2903524" cy="2903524"/>
        </a:xfrm>
        <a:prstGeom prst="circularArrow">
          <a:avLst>
            <a:gd name="adj1" fmla="val 4688"/>
            <a:gd name="adj2" fmla="val 299029"/>
            <a:gd name="adj3" fmla="val 2514569"/>
            <a:gd name="adj4" fmla="val 158647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6767D-9147-4C90-BCFA-5D0E8F0188D0}">
      <dsp:nvSpPr>
        <dsp:cNvPr id="0" name=""/>
        <dsp:cNvSpPr/>
      </dsp:nvSpPr>
      <dsp:spPr>
        <a:xfrm>
          <a:off x="1827252" y="955061"/>
          <a:ext cx="2109592" cy="21095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80163-2354-4D03-8530-D657DE105BE3}">
      <dsp:nvSpPr>
        <dsp:cNvPr id="0" name=""/>
        <dsp:cNvSpPr/>
      </dsp:nvSpPr>
      <dsp:spPr>
        <a:xfrm>
          <a:off x="2669544" y="-172113"/>
          <a:ext cx="2274565" cy="22745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9A387E-3A87-4142-9BC0-88770B3E2B0B}" type="datetime1">
              <a:rPr lang="es-ES" smtClean="0"/>
              <a:t>13/09/2023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9C180A-6FD4-44A0-8382-0D18527153B9}" type="datetime1">
              <a:rPr lang="es-ES" smtClean="0"/>
              <a:t>13/09/2023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1351F-DBB1-4664-ADA9-83BC7CB8848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164B4F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14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1351F-DBB1-4664-ADA9-83BC7CB8848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164B4F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84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981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587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911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374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078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818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Amanecer sobre frondosas colin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Autofit/>
          </a:bodyPr>
          <a:lstStyle>
            <a:lvl1pPr algn="ctr" rtl="0">
              <a:defRPr sz="4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alternativ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0AD42C8-C67E-4F50-AE6A-1CFAEAD39685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1C94A-FCDE-4E85-AE88-5C71F180265E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801279-C225-462A-84F9-F3CA754DA18A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BDC720-E88B-4239-A824-9368D2B8CC42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294150" y="4267200"/>
            <a:ext cx="8460403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66DA79D-E823-4104-A8ED-C191E4F80CC8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454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C2D17A2-60B9-457D-B66A-D1847C001F8A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923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4151" y="2057401"/>
            <a:ext cx="8460404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257D1E0-AEB8-403B-A545-17921D9FC2DD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676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0300741-58DE-49C0-A5D3-7F27D1D091F0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578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B4620AA-05C3-434F-A6B4-531532F7DC39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517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FA827FD-0E1D-4E93-A412-9AA2943EB687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1413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6pPr>
              <a:defRPr/>
            </a:lvl6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A086D4-D2BF-4208-93C5-6E675184A66B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46F9EF-77D6-407D-964B-B1456DA7E1A1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856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835" y="1676400"/>
            <a:ext cx="3810992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294150" y="685800"/>
            <a:ext cx="6173808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772835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EEC843C-9354-4D56-838F-2D6DB296097C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226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1522809" y="0"/>
            <a:ext cx="5945149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7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434143F-C8A2-48B6-A8F6-7D05156B30FB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120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4554" y="381000"/>
            <a:ext cx="1905494" cy="57912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B9FA088-74BC-468F-8C7E-EFAB85AD81C0}" type="datetime1">
              <a:rPr lang="es-ES" noProof="0" smtClean="0"/>
              <a:pPr/>
              <a:t>13/09/2023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155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5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20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13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30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4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ángulo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97F51-FB0A-4408-AD89-A205B0B8A8A9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06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05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32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08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19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178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62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81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5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 alternativ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529DDB4-4308-4357-95C2-32E039C1BC43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0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35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1291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62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69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84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06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075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639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4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EB22BF-83C0-4BC6-B04B-2A455C3E9C74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59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60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75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8812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47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72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23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81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78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2" y="804165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51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71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5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3B43BC5-B426-49C6-B543-6BE1FE996263}" type="datetime1">
              <a:rPr lang="es-ES" smtClean="0"/>
              <a:t>13/09/2023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"/>
              <a:t>Agregar un pie de página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es-ES" noProof="0" smtClean="0"/>
              <a:t>‹Nº›</a:t>
            </a:fld>
            <a:endParaRPr lang="es-ES" noProof="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3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 rtl="0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 rtl="0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8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C1F317-0D76-4848-823B-B305DCB621B1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0F15FF-4681-46E6-81FB-4FC1844820C0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2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9964DCF-6ABE-47C9-A3FA-9670D5477A14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E099ED-5EB7-416E-82E6-9FC7993EA7CC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0.jp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7" name="Rectángulo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8" name="Rectángulo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Marcador de posición de fecha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73C34EC2-845B-4B29-A68C-2F86BD41A11F}" type="datetime1">
              <a:rPr lang="es-ES" noProof="0" smtClean="0"/>
              <a:t>13/09/2023</a:t>
            </a:fld>
            <a:endParaRPr lang="es-ES" noProof="0" dirty="0"/>
          </a:p>
        </p:txBody>
      </p:sp>
      <p:sp>
        <p:nvSpPr>
          <p:cNvPr id="6" name="Marcador de posición de número de diapositiva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13050" y="8467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dirty="0"/>
              <a:t>Editar estilos de texto del patrón</a:t>
            </a:r>
          </a:p>
          <a:p>
            <a:pPr lvl="1" rtl="0"/>
            <a:r>
              <a:rPr lang="es-ES" dirty="0"/>
              <a:t>Segundo </a:t>
            </a:r>
            <a:r>
              <a:rPr lang="es-ES" noProof="0" dirty="0"/>
              <a:t>nivel</a:t>
            </a:r>
          </a:p>
          <a:p>
            <a:pPr lvl="2" rtl="0"/>
            <a:r>
              <a:rPr lang="es-ES" dirty="0"/>
              <a:t>Tercer nivel</a:t>
            </a:r>
          </a:p>
          <a:p>
            <a:pPr lvl="3" rtl="0"/>
            <a:r>
              <a:rPr lang="es-ES" dirty="0"/>
              <a:t>Cuarto nivel</a:t>
            </a:r>
          </a:p>
          <a:p>
            <a:pPr lvl="4" rtl="0"/>
            <a:r>
              <a:rPr lang="es-ES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7211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E797F0C-0414-4CB4-A4EB-58D2291450D8}" type="datetime1">
              <a:rPr lang="es-ES" smtClean="0"/>
              <a:pPr/>
              <a:t>13/09/2023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05332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4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441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2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hyperlink" Target="https://chat.whatsapp.com/KY58aSvFRA82mNI5WSWB0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AMPAIESHerreraO" TargetMode="External"/><Relationship Id="rId5" Type="http://schemas.openxmlformats.org/officeDocument/2006/relationships/hyperlink" Target="mailto:ampa.ies.herreraoria@gmail.com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F911E4D-73FC-DC1B-53CF-253144E4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793" y="538991"/>
            <a:ext cx="8753226" cy="454508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A16B82C-88A2-6C84-4B3D-C0F7A3635027}"/>
              </a:ext>
            </a:extLst>
          </p:cNvPr>
          <p:cNvSpPr txBox="1">
            <a:spLocks/>
          </p:cNvSpPr>
          <p:nvPr/>
        </p:nvSpPr>
        <p:spPr>
          <a:xfrm>
            <a:off x="448767" y="4285032"/>
            <a:ext cx="9697142" cy="18120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Ampa IES C. Herrera Oria</a:t>
            </a:r>
          </a:p>
        </p:txBody>
      </p:sp>
      <p:pic>
        <p:nvPicPr>
          <p:cNvPr id="15" name="Imagen1">
            <a:extLst>
              <a:ext uri="{FF2B5EF4-FFF2-40B4-BE49-F238E27FC236}">
                <a16:creationId xmlns:a16="http://schemas.microsoft.com/office/drawing/2014/main" id="{4CD6B4E2-7A2C-07D1-85B3-DD9124F1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14" y="645953"/>
            <a:ext cx="2001890" cy="1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ítulo 2">
            <a:extLst>
              <a:ext uri="{FF2B5EF4-FFF2-40B4-BE49-F238E27FC236}">
                <a16:creationId xmlns:a16="http://schemas.microsoft.com/office/drawing/2014/main" id="{70CDB684-6C0B-9697-E6ED-A062102C8281}"/>
              </a:ext>
            </a:extLst>
          </p:cNvPr>
          <p:cNvSpPr txBox="1">
            <a:spLocks/>
          </p:cNvSpPr>
          <p:nvPr/>
        </p:nvSpPr>
        <p:spPr>
          <a:xfrm>
            <a:off x="1379439" y="6034641"/>
            <a:ext cx="8460403" cy="65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Reunión informativa 13 de septiembre 2023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AAA7F-9FAB-4607-A70E-57268582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114" y="444399"/>
            <a:ext cx="9605159" cy="1056319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2023/2024 PODCASTING Y LOCUCIÓN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F76EC6C5-4210-7B16-3D68-F0CF67E5BAC9}"/>
              </a:ext>
            </a:extLst>
          </p:cNvPr>
          <p:cNvSpPr txBox="1">
            <a:spLocks/>
          </p:cNvSpPr>
          <p:nvPr/>
        </p:nvSpPr>
        <p:spPr>
          <a:xfrm>
            <a:off x="3143672" y="3661661"/>
            <a:ext cx="4814586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888" marR="0" lvl="0" indent="-2468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Char char="›"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34C49F-2F31-1B88-89FA-3E7FD79D9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1584" y="2204865"/>
            <a:ext cx="3852704" cy="1424561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Gratis</a:t>
            </a:r>
          </a:p>
          <a:p>
            <a:r>
              <a:rPr lang="es-ES" dirty="0"/>
              <a:t>imparte: Iñaki de la torre de la cadena SER y antiguo alumno.</a:t>
            </a:r>
          </a:p>
          <a:p>
            <a:r>
              <a:rPr lang="es-ES" dirty="0"/>
              <a:t>Lunes de 16.15 a 17.15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837405-2E44-7D9B-92D3-2FE5EDA5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38" y="2423131"/>
            <a:ext cx="1870267" cy="23488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151FB1-702B-9CD4-2888-3FD254E6F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444" y="4333573"/>
            <a:ext cx="984983" cy="876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6D3FCD-B1E7-3A03-008F-AE70C044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18" y="2112883"/>
            <a:ext cx="4653522" cy="31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482">
        <p:fade/>
      </p:transition>
    </mc:Choice>
    <mc:Fallback xmlns="">
      <p:transition spd="med" advTm="5548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204D5-EA5E-AD73-5681-64967EB6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738" y="503340"/>
            <a:ext cx="7734649" cy="1034568"/>
          </a:xfrm>
        </p:spPr>
        <p:txBody>
          <a:bodyPr>
            <a:noAutofit/>
          </a:bodyPr>
          <a:lstStyle/>
          <a:p>
            <a:r>
              <a:rPr lang="es-ES" sz="4400" dirty="0"/>
              <a:t>2023/24 TALLER “RESPIRA”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B878D2-CAA2-0D7F-48ED-DFCDFA752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4391026"/>
            <a:ext cx="942976" cy="518400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4" name="Imagen1">
            <a:extLst>
              <a:ext uri="{FF2B5EF4-FFF2-40B4-BE49-F238E27FC236}">
                <a16:creationId xmlns:a16="http://schemas.microsoft.com/office/drawing/2014/main" id="{EFA365B9-2D7D-4ECF-D2CD-11E073A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40" y="741751"/>
            <a:ext cx="1372026" cy="1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texto 11">
            <a:extLst>
              <a:ext uri="{FF2B5EF4-FFF2-40B4-BE49-F238E27FC236}">
                <a16:creationId xmlns:a16="http://schemas.microsoft.com/office/drawing/2014/main" id="{2D391298-82AC-F256-54CE-C233E971CB84}"/>
              </a:ext>
            </a:extLst>
          </p:cNvPr>
          <p:cNvSpPr txBox="1">
            <a:spLocks/>
          </p:cNvSpPr>
          <p:nvPr/>
        </p:nvSpPr>
        <p:spPr>
          <a:xfrm>
            <a:off x="3181350" y="5285282"/>
            <a:ext cx="4924425" cy="74033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es-ES" sz="9200" b="1" dirty="0">
              <a:solidFill>
                <a:srgbClr val="0BA59E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83C667-B5E9-9E6C-F82E-6D6774E4D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6" y="1857376"/>
            <a:ext cx="5151522" cy="38487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87C39B-6622-9718-DD0F-D6DC70F3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751" y="2842419"/>
            <a:ext cx="5592785" cy="286373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B61772D-1C79-51CB-E985-70CADAC198B4}"/>
              </a:ext>
            </a:extLst>
          </p:cNvPr>
          <p:cNvSpPr txBox="1">
            <a:spLocks/>
          </p:cNvSpPr>
          <p:nvPr/>
        </p:nvSpPr>
        <p:spPr>
          <a:xfrm>
            <a:off x="5942158" y="1982472"/>
            <a:ext cx="5592785" cy="652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/>
              <a:t>Reunión informativa</a:t>
            </a:r>
          </a:p>
        </p:txBody>
      </p:sp>
    </p:spTree>
    <p:extLst>
      <p:ext uri="{BB962C8B-B14F-4D97-AF65-F5344CB8AC3E}">
        <p14:creationId xmlns:p14="http://schemas.microsoft.com/office/powerpoint/2010/main" val="76100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204D5-EA5E-AD73-5681-64967EB6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4640230" cy="609329"/>
          </a:xfrm>
        </p:spPr>
        <p:txBody>
          <a:bodyPr>
            <a:normAutofit/>
          </a:bodyPr>
          <a:lstStyle/>
          <a:p>
            <a:r>
              <a:rPr lang="es-ES" dirty="0"/>
              <a:t>2023/24 NUEVO!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B878D2-CAA2-0D7F-48ED-DFCDFA752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4391026"/>
            <a:ext cx="942976" cy="518400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4" name="Imagen1">
            <a:extLst>
              <a:ext uri="{FF2B5EF4-FFF2-40B4-BE49-F238E27FC236}">
                <a16:creationId xmlns:a16="http://schemas.microsoft.com/office/drawing/2014/main" id="{EFA365B9-2D7D-4ECF-D2CD-11E073A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329" y="666250"/>
            <a:ext cx="1372026" cy="1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texto 11">
            <a:extLst>
              <a:ext uri="{FF2B5EF4-FFF2-40B4-BE49-F238E27FC236}">
                <a16:creationId xmlns:a16="http://schemas.microsoft.com/office/drawing/2014/main" id="{2D391298-82AC-F256-54CE-C233E971CB84}"/>
              </a:ext>
            </a:extLst>
          </p:cNvPr>
          <p:cNvSpPr txBox="1">
            <a:spLocks/>
          </p:cNvSpPr>
          <p:nvPr/>
        </p:nvSpPr>
        <p:spPr>
          <a:xfrm>
            <a:off x="3181350" y="5285282"/>
            <a:ext cx="4924425" cy="74033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es-ES" sz="9200" b="1" dirty="0">
              <a:solidFill>
                <a:srgbClr val="0BA59E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C51B4F4-DD6E-8E62-32C9-3C8B5A64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656" y="2413683"/>
            <a:ext cx="3960906" cy="2495743"/>
          </a:xfrm>
          <a:prstGeom prst="rect">
            <a:avLst/>
          </a:prstGeom>
        </p:spPr>
      </p:pic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CACBF1F7-876A-3550-BA0A-4E05AD3CCBAC}"/>
              </a:ext>
            </a:extLst>
          </p:cNvPr>
          <p:cNvSpPr txBox="1">
            <a:spLocks/>
          </p:cNvSpPr>
          <p:nvPr/>
        </p:nvSpPr>
        <p:spPr>
          <a:xfrm>
            <a:off x="6914144" y="5462825"/>
            <a:ext cx="4694016" cy="4817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199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063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999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126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799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189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251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5314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HACKATON – EMPRENDIMIENTO SOCIAL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6FA9C7B-86C7-4A77-C881-615D2F89B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60" y="2412229"/>
            <a:ext cx="3517622" cy="2495743"/>
          </a:xfrm>
          <a:prstGeom prst="rect">
            <a:avLst/>
          </a:prstGeom>
        </p:spPr>
      </p:pic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5415CD6F-DECB-1B73-5AAC-46A31D4A5420}"/>
              </a:ext>
            </a:extLst>
          </p:cNvPr>
          <p:cNvSpPr txBox="1">
            <a:spLocks/>
          </p:cNvSpPr>
          <p:nvPr/>
        </p:nvSpPr>
        <p:spPr>
          <a:xfrm>
            <a:off x="1574451" y="5616396"/>
            <a:ext cx="2810083" cy="3281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199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063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999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126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799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189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251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5314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VIAJE de INMERSIÓN verano 2024</a:t>
            </a:r>
          </a:p>
        </p:txBody>
      </p:sp>
    </p:spTree>
    <p:extLst>
      <p:ext uri="{BB962C8B-B14F-4D97-AF65-F5344CB8AC3E}">
        <p14:creationId xmlns:p14="http://schemas.microsoft.com/office/powerpoint/2010/main" val="12953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6FE5D-4A30-B3E9-6DF5-E497A74D4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OTRAS INFORMACIONES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5384B7A7-FC48-94B8-8A10-16D53F124D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314541"/>
              </p:ext>
            </p:extLst>
          </p:nvPr>
        </p:nvGraphicFramePr>
        <p:xfrm>
          <a:off x="1341438" y="1901825"/>
          <a:ext cx="7290834" cy="412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46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4FE7E-9359-3251-2CFE-3FA083B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Representantes de aula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668E2-4A6C-F4E1-C09B-149F699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24" y="1690255"/>
            <a:ext cx="6668931" cy="45904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2548D8-CF1E-EDC9-E852-8E8307C46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9304" y="3003228"/>
            <a:ext cx="3957154" cy="30930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83DCDC-AF27-F928-22F0-95AA0BDD5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322" y="3158330"/>
            <a:ext cx="3802685" cy="2623634"/>
          </a:xfrm>
          <a:prstGeom prst="rect">
            <a:avLst/>
          </a:prstGeom>
        </p:spPr>
      </p:pic>
      <p:pic>
        <p:nvPicPr>
          <p:cNvPr id="8" name="Imagen1">
            <a:extLst>
              <a:ext uri="{FF2B5EF4-FFF2-40B4-BE49-F238E27FC236}">
                <a16:creationId xmlns:a16="http://schemas.microsoft.com/office/drawing/2014/main" id="{F6E8D784-6DA6-0240-10CA-E61599C6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100307"/>
            <a:ext cx="939732" cy="8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1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Espacio en la Revista “El impertinente”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5409AD8-742E-D328-9E65-DC327B6CB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64712" y="1901825"/>
            <a:ext cx="2925452" cy="4124325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438ACBCF-327F-CFC1-C847-E977815637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93161" y="1901825"/>
            <a:ext cx="2932853" cy="4124325"/>
          </a:xfrm>
        </p:spPr>
      </p:pic>
      <p:pic>
        <p:nvPicPr>
          <p:cNvPr id="9" name="Imagen1">
            <a:extLst>
              <a:ext uri="{FF2B5EF4-FFF2-40B4-BE49-F238E27FC236}">
                <a16:creationId xmlns:a16="http://schemas.microsoft.com/office/drawing/2014/main" id="{366FF14E-54B6-EB73-28BB-977AFB74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780" y="5221287"/>
            <a:ext cx="927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18515"/>
          </a:xfrm>
        </p:spPr>
        <p:txBody>
          <a:bodyPr rtlCol="0"/>
          <a:lstStyle/>
          <a:p>
            <a:pPr rtl="0"/>
            <a:r>
              <a:rPr lang="es-ES" dirty="0"/>
              <a:t>Evolución de familias socias e ingresos</a:t>
            </a:r>
          </a:p>
        </p:txBody>
      </p:sp>
      <p:pic>
        <p:nvPicPr>
          <p:cNvPr id="10" name="Marcador de contenido 14">
            <a:extLst>
              <a:ext uri="{FF2B5EF4-FFF2-40B4-BE49-F238E27FC236}">
                <a16:creationId xmlns:a16="http://schemas.microsoft.com/office/drawing/2014/main" id="{4D43A7D9-BDE3-D43C-DA05-8F45F300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7925" y="1903412"/>
            <a:ext cx="7296150" cy="4124325"/>
          </a:xfrm>
        </p:spPr>
      </p:pic>
    </p:spTree>
    <p:extLst>
      <p:ext uri="{BB962C8B-B14F-4D97-AF65-F5344CB8AC3E}">
        <p14:creationId xmlns:p14="http://schemas.microsoft.com/office/powerpoint/2010/main" val="10478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18515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Evolución de miembros en la junta directiva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3873C4-D235-E472-27A5-875BC033E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385887"/>
            <a:ext cx="85344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WEB Y COMUNICACIONES</a:t>
            </a:r>
          </a:p>
        </p:txBody>
      </p:sp>
      <p:sp>
        <p:nvSpPr>
          <p:cNvPr id="14" name="Marcador de posición de contenido 2"/>
          <p:cNvSpPr>
            <a:spLocks noGrp="1"/>
          </p:cNvSpPr>
          <p:nvPr>
            <p:ph idx="1"/>
          </p:nvPr>
        </p:nvSpPr>
        <p:spPr>
          <a:xfrm>
            <a:off x="933039" y="1855389"/>
            <a:ext cx="9509760" cy="4127627"/>
          </a:xfrm>
        </p:spPr>
        <p:txBody>
          <a:bodyPr rtlCol="0"/>
          <a:lstStyle/>
          <a:p>
            <a:pPr rtl="0"/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marL="45720" indent="0" rtl="0">
              <a:buNone/>
            </a:pPr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marL="45720" indent="0" rtl="0">
              <a:buNone/>
            </a:pPr>
            <a:endParaRPr lang="es-ES" dirty="0"/>
          </a:p>
          <a:p>
            <a:pPr rtl="0"/>
            <a:endParaRPr lang="es-ES" dirty="0"/>
          </a:p>
        </p:txBody>
      </p:sp>
      <p:pic>
        <p:nvPicPr>
          <p:cNvPr id="2060" name="Imagen1">
            <a:extLst>
              <a:ext uri="{FF2B5EF4-FFF2-40B4-BE49-F238E27FC236}">
                <a16:creationId xmlns:a16="http://schemas.microsoft.com/office/drawing/2014/main" id="{FDC59D35-C066-F881-9AB5-5D728F2A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415337"/>
            <a:ext cx="927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Imagen 1">
            <a:extLst>
              <a:ext uri="{FF2B5EF4-FFF2-40B4-BE49-F238E27FC236}">
                <a16:creationId xmlns:a16="http://schemas.microsoft.com/office/drawing/2014/main" id="{F7DAE5CD-0183-D320-B4F4-45438397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0" y="3748648"/>
            <a:ext cx="559210" cy="4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63468295-F4E2-6001-B185-F8D214D0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1" y="2258618"/>
            <a:ext cx="4876118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ampa.ies.herreraoria@gmail.com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F9E14C73-34B4-8336-0336-0CDA150EC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99" y="2133808"/>
            <a:ext cx="431497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000" b="1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AMPA IES Herrera Oria</a:t>
            </a:r>
            <a:endParaRPr kumimoji="0" lang="es-ES" alt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https://twitter.com/AMPAIESHerreraO</a:t>
            </a:r>
            <a:endParaRPr kumimoji="0" lang="es-ES" alt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AC6B547C-1F1C-3333-CABF-D83E7536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761" y="3748648"/>
            <a:ext cx="351636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11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000" b="1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AMPA IES C. Herrera Oria</a:t>
            </a:r>
            <a:endParaRPr kumimoji="0" lang="es-ES" alt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es-ES" alt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https://chat.whatsapp.com/KY58aSvFRA82mNI5WSWB0h</a:t>
            </a:r>
            <a:endParaRPr kumimoji="0" lang="es-ES" alt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2A91257-7EFF-F8B3-5E1E-E34CD6EB0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177" y="3148135"/>
            <a:ext cx="5876924" cy="301529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A0A802D-B02E-7AFA-6411-74BBB8FABA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8385" y="2133808"/>
            <a:ext cx="681633" cy="641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D039AB-FF16-389E-DABF-A5E8BB371B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039" y="2187340"/>
            <a:ext cx="483106" cy="5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4572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CÓDIGO QR</a:t>
            </a:r>
          </a:p>
        </p:txBody>
      </p:sp>
      <p:sp>
        <p:nvSpPr>
          <p:cNvPr id="14" name="Marcador de posición de contenido 2"/>
          <p:cNvSpPr>
            <a:spLocks noGrp="1"/>
          </p:cNvSpPr>
          <p:nvPr>
            <p:ph idx="1"/>
          </p:nvPr>
        </p:nvSpPr>
        <p:spPr>
          <a:xfrm>
            <a:off x="875460" y="1716525"/>
            <a:ext cx="9509760" cy="4127627"/>
          </a:xfrm>
        </p:spPr>
        <p:txBody>
          <a:bodyPr rtlCol="0"/>
          <a:lstStyle/>
          <a:p>
            <a:pPr rtl="0"/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marL="45720" indent="0" rtl="0">
              <a:buNone/>
            </a:pPr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marL="45720" indent="0" rtl="0">
              <a:buNone/>
            </a:pPr>
            <a:endParaRPr lang="es-ES" dirty="0"/>
          </a:p>
          <a:p>
            <a:pPr rtl="0"/>
            <a:endParaRPr lang="es-ES" dirty="0"/>
          </a:p>
        </p:txBody>
      </p:sp>
      <p:pic>
        <p:nvPicPr>
          <p:cNvPr id="2060" name="Imagen1">
            <a:extLst>
              <a:ext uri="{FF2B5EF4-FFF2-40B4-BE49-F238E27FC236}">
                <a16:creationId xmlns:a16="http://schemas.microsoft.com/office/drawing/2014/main" id="{FDC59D35-C066-F881-9AB5-5D728F2A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440" y="5380912"/>
            <a:ext cx="927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3CB52F76-D16E-9F0A-8798-C801C5D8B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190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EB6CE0-E405-8B39-7638-FDFC1224D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933" y="961947"/>
            <a:ext cx="5629887" cy="52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8B8AE-0205-E12E-EFF6-CE31E99E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Agenda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72F9A3-5BB2-9211-E6E9-48090C2AB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s-E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17.30 Presentación AMPA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17.40 UN POCO DE HISTORIA Y ACTIVIDADES</a:t>
            </a:r>
            <a:endParaRPr lang="es-ES" sz="1800" b="0" i="0" u="none" strike="noStrike" baseline="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17.50 OTRAS INFORMACIÓNES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18.00 WEB Y FORMAS DE COMUNICACIÓN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18.05 VOZ PARA LAS FAMILIAS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18.30 FIN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79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4572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VOZ PARA LAS FAMILIAS</a:t>
            </a:r>
          </a:p>
        </p:txBody>
      </p:sp>
      <p:sp>
        <p:nvSpPr>
          <p:cNvPr id="14" name="Marcador de posición de contenido 2"/>
          <p:cNvSpPr>
            <a:spLocks noGrp="1"/>
          </p:cNvSpPr>
          <p:nvPr>
            <p:ph idx="1"/>
          </p:nvPr>
        </p:nvSpPr>
        <p:spPr>
          <a:xfrm>
            <a:off x="875460" y="1716525"/>
            <a:ext cx="9509760" cy="4127627"/>
          </a:xfrm>
        </p:spPr>
        <p:txBody>
          <a:bodyPr rtlCol="0"/>
          <a:lstStyle/>
          <a:p>
            <a:pPr rtl="0"/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marL="45720" indent="0" rtl="0">
              <a:buNone/>
            </a:pPr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marL="45720" indent="0" rtl="0">
              <a:buNone/>
            </a:pPr>
            <a:endParaRPr lang="es-ES" dirty="0"/>
          </a:p>
          <a:p>
            <a:pPr rtl="0"/>
            <a:endParaRPr lang="es-ES" dirty="0"/>
          </a:p>
        </p:txBody>
      </p:sp>
      <p:pic>
        <p:nvPicPr>
          <p:cNvPr id="2060" name="Imagen1">
            <a:extLst>
              <a:ext uri="{FF2B5EF4-FFF2-40B4-BE49-F238E27FC236}">
                <a16:creationId xmlns:a16="http://schemas.microsoft.com/office/drawing/2014/main" id="{FDC59D35-C066-F881-9AB5-5D728F2A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220" y="593922"/>
            <a:ext cx="927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3CB52F76-D16E-9F0A-8798-C801C5D8B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190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E2281C-9F95-B990-C69C-7C274CD2F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463" y="924560"/>
            <a:ext cx="6679249" cy="477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153CB3-3E81-6D87-D415-BEF8563E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271" y="635131"/>
            <a:ext cx="8452636" cy="5587737"/>
          </a:xfrm>
          <a:prstGeom prst="rect">
            <a:avLst/>
          </a:prstGeom>
        </p:spPr>
      </p:pic>
      <p:pic>
        <p:nvPicPr>
          <p:cNvPr id="11" name="Imagen1">
            <a:extLst>
              <a:ext uri="{FF2B5EF4-FFF2-40B4-BE49-F238E27FC236}">
                <a16:creationId xmlns:a16="http://schemas.microsoft.com/office/drawing/2014/main" id="{5998DE11-6E5F-76F7-88CD-A2DB5C0B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86" y="4826416"/>
            <a:ext cx="939732" cy="8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72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295401" y="381000"/>
            <a:ext cx="9601200" cy="671736"/>
          </a:xfrm>
        </p:spPr>
        <p:txBody>
          <a:bodyPr rtlCol="0"/>
          <a:lstStyle/>
          <a:p>
            <a:pPr rtl="0"/>
            <a:r>
              <a:rPr lang="es-ES" b="1" dirty="0"/>
              <a:t>Presentación AMPA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295401" y="1524000"/>
            <a:ext cx="9601200" cy="4648200"/>
          </a:xfrm>
        </p:spPr>
        <p:txBody>
          <a:bodyPr rtlCol="0">
            <a:normAutofit fontScale="92500" lnSpcReduction="10000"/>
          </a:bodyPr>
          <a:lstStyle/>
          <a:p>
            <a:r>
              <a:rPr lang="es-ES" dirty="0"/>
              <a:t>LA JUNTA DIRECTIVA:</a:t>
            </a:r>
          </a:p>
          <a:p>
            <a:r>
              <a:rPr lang="es-ES" dirty="0"/>
              <a:t>Miguel Guerrero – Tesorero, Vicepresidente y Presidente en funciones</a:t>
            </a:r>
          </a:p>
          <a:p>
            <a:pPr marL="45720" indent="0">
              <a:buNone/>
            </a:pPr>
            <a:r>
              <a:rPr lang="es-ES" dirty="0"/>
              <a:t>	INSTITUCIONES</a:t>
            </a:r>
          </a:p>
          <a:p>
            <a:r>
              <a:rPr lang="es-ES" dirty="0"/>
              <a:t>Ana Centeno – Secretaria</a:t>
            </a:r>
          </a:p>
          <a:p>
            <a:pPr marL="45720" indent="0">
              <a:buNone/>
            </a:pPr>
            <a:r>
              <a:rPr lang="es-ES" dirty="0"/>
              <a:t>	BARRIO</a:t>
            </a:r>
          </a:p>
          <a:p>
            <a:r>
              <a:rPr lang="es-ES" dirty="0"/>
              <a:t>Marian Pérez – Vocal </a:t>
            </a:r>
          </a:p>
          <a:p>
            <a:pPr marL="45720" indent="0">
              <a:buNone/>
            </a:pPr>
            <a:r>
              <a:rPr lang="es-ES" dirty="0"/>
              <a:t>	ACTIVIDADES</a:t>
            </a:r>
          </a:p>
          <a:p>
            <a:endParaRPr lang="es-ES" dirty="0"/>
          </a:p>
          <a:p>
            <a:r>
              <a:rPr lang="es-ES" dirty="0"/>
              <a:t>COLABORADOR WEB</a:t>
            </a:r>
          </a:p>
          <a:p>
            <a:r>
              <a:rPr lang="es-ES" dirty="0"/>
              <a:t>Javier García – Colaborador web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8282FC-8B42-3BD7-9E47-4A2215FF9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68" y="2737083"/>
            <a:ext cx="5638800" cy="2971800"/>
          </a:xfrm>
          <a:prstGeom prst="rect">
            <a:avLst/>
          </a:prstGeom>
        </p:spPr>
      </p:pic>
      <p:pic>
        <p:nvPicPr>
          <p:cNvPr id="3" name="Imagen1">
            <a:extLst>
              <a:ext uri="{FF2B5EF4-FFF2-40B4-BE49-F238E27FC236}">
                <a16:creationId xmlns:a16="http://schemas.microsoft.com/office/drawing/2014/main" id="{79B5443F-0E00-F38C-1ED6-67934D07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3" y="533610"/>
            <a:ext cx="1511137" cy="13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F30B1-AB19-F6EA-2875-406E6A18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 POCO DE HISTORIA…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C7BB86-64F7-E2C2-D93A-440EF1C43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Curso 20/21</a:t>
            </a:r>
          </a:p>
          <a:p>
            <a:r>
              <a:rPr lang="es-ES" dirty="0"/>
              <a:t>Curso 21/22</a:t>
            </a:r>
          </a:p>
          <a:p>
            <a:r>
              <a:rPr lang="es-ES" dirty="0"/>
              <a:t>Curso 22/23</a:t>
            </a:r>
          </a:p>
        </p:txBody>
      </p:sp>
    </p:spTree>
    <p:extLst>
      <p:ext uri="{BB962C8B-B14F-4D97-AF65-F5344CB8AC3E}">
        <p14:creationId xmlns:p14="http://schemas.microsoft.com/office/powerpoint/2010/main" val="38746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553D3-0CBA-4441-C1FF-3720FE3F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2020/21</a:t>
            </a:r>
          </a:p>
        </p:txBody>
      </p:sp>
      <p:pic>
        <p:nvPicPr>
          <p:cNvPr id="5" name="Imagen1">
            <a:extLst>
              <a:ext uri="{FF2B5EF4-FFF2-40B4-BE49-F238E27FC236}">
                <a16:creationId xmlns:a16="http://schemas.microsoft.com/office/drawing/2014/main" id="{3CAF951E-0E6D-EAA0-6779-FE5D68E0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63" y="571886"/>
            <a:ext cx="1063800" cy="92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A962A1-E0FE-7E5E-6C1E-A6DDB27DA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19" y="1692739"/>
            <a:ext cx="1511136" cy="22331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4B04EA3-702A-7BCC-1F2E-9376A15CF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96" y="3781092"/>
            <a:ext cx="3446710" cy="24400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68BBFE-E550-4EEE-92D4-80542A030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684" y="2721878"/>
            <a:ext cx="3012078" cy="35227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AEA64A6-D35D-069D-0F6C-821C223AD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79" y="4214850"/>
            <a:ext cx="2657521" cy="20014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4CD0294-19CE-6245-880E-7954DA58AA97}"/>
              </a:ext>
            </a:extLst>
          </p:cNvPr>
          <p:cNvSpPr txBox="1"/>
          <p:nvPr/>
        </p:nvSpPr>
        <p:spPr>
          <a:xfrm>
            <a:off x="6636338" y="5136741"/>
            <a:ext cx="3150742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Slack-Lato"/>
              </a:rPr>
              <a:t>Viaje aventura Ávila. Junio 2021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C04E70-63B4-1E70-74B1-4879511286B9}"/>
              </a:ext>
            </a:extLst>
          </p:cNvPr>
          <p:cNvSpPr txBox="1"/>
          <p:nvPr/>
        </p:nvSpPr>
        <p:spPr>
          <a:xfrm>
            <a:off x="9957618" y="2823861"/>
            <a:ext cx="1786523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Slack-Lato"/>
              </a:rPr>
              <a:t>Mindfulness dic 20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6107A182-D779-CC1B-1E72-8C07C3A7A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298" y="5529624"/>
            <a:ext cx="3269669" cy="586618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función que sale mal marzo 21</a:t>
            </a:r>
          </a:p>
          <a:p>
            <a:endParaRPr lang="es-ES" sz="2400" b="1" dirty="0">
              <a:solidFill>
                <a:schemeClr val="bg1"/>
              </a:solidFill>
            </a:endParaRPr>
          </a:p>
          <a:p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FAE1CBE-3F72-C825-0A78-DCFCB1C5C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898" y="613396"/>
            <a:ext cx="1852553" cy="18055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AE29A9C-44C9-AC03-468F-7DF12CD28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56" y="1975497"/>
            <a:ext cx="2682058" cy="15397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75BC19F-2A10-2671-9A71-7E9E5043F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2101" y="799492"/>
            <a:ext cx="2237355" cy="31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204D5-EA5E-AD73-5681-64967EB6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56590"/>
          </a:xfrm>
        </p:spPr>
        <p:txBody>
          <a:bodyPr/>
          <a:lstStyle/>
          <a:p>
            <a:r>
              <a:rPr lang="es-ES" dirty="0"/>
              <a:t>2021/22</a:t>
            </a:r>
          </a:p>
        </p:txBody>
      </p:sp>
      <p:pic>
        <p:nvPicPr>
          <p:cNvPr id="4" name="Imagen1">
            <a:extLst>
              <a:ext uri="{FF2B5EF4-FFF2-40B4-BE49-F238E27FC236}">
                <a16:creationId xmlns:a16="http://schemas.microsoft.com/office/drawing/2014/main" id="{EFA365B9-2D7D-4ECF-D2CD-11E073A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67360"/>
            <a:ext cx="1021080" cy="88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211FA9-7FA0-FEE5-A5B2-58EC94C3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4491422"/>
            <a:ext cx="7661912" cy="18992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3BAACD-DF2E-4947-FABB-9B558F2BC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860" y="1957412"/>
            <a:ext cx="1678981" cy="24317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BAD9D1-7588-C35C-1F53-8490384D9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014" y="1934536"/>
            <a:ext cx="1956055" cy="14640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E339001-C1AD-353F-0735-9F424DF98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9789" y="1747885"/>
            <a:ext cx="2044064" cy="116803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D9471CF-9066-C571-B8A1-CE61F785F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014" y="3512989"/>
            <a:ext cx="1910661" cy="863984"/>
          </a:xfrm>
          <a:prstGeom prst="rect">
            <a:avLst/>
          </a:prstGeom>
        </p:spPr>
      </p:pic>
      <p:pic>
        <p:nvPicPr>
          <p:cNvPr id="20" name="Marcador de contenido 8">
            <a:extLst>
              <a:ext uri="{FF2B5EF4-FFF2-40B4-BE49-F238E27FC236}">
                <a16:creationId xmlns:a16="http://schemas.microsoft.com/office/drawing/2014/main" id="{E29BF62A-69F5-280C-7FA2-F91D9391E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016" y="495690"/>
            <a:ext cx="1669594" cy="1252195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20B4DF7-6C1A-CE86-47FD-FE86460F9185}"/>
              </a:ext>
            </a:extLst>
          </p:cNvPr>
          <p:cNvSpPr txBox="1"/>
          <p:nvPr/>
        </p:nvSpPr>
        <p:spPr>
          <a:xfrm>
            <a:off x="3949251" y="1287485"/>
            <a:ext cx="15083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Slack-Lato"/>
              </a:rPr>
              <a:t>INIA.</a:t>
            </a:r>
            <a:r>
              <a:rPr lang="es-ES" b="1" i="0" dirty="0">
                <a:solidFill>
                  <a:schemeClr val="bg1"/>
                </a:solidFill>
                <a:effectLst/>
                <a:latin typeface="Slack-Lato"/>
              </a:rPr>
              <a:t> Dic </a:t>
            </a:r>
            <a:r>
              <a:rPr lang="es-ES" b="1" dirty="0">
                <a:solidFill>
                  <a:schemeClr val="bg1"/>
                </a:solidFill>
                <a:latin typeface="Slack-Lato"/>
              </a:rPr>
              <a:t>21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685DAB9-4B83-BBA4-D68D-2BF0B111A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4" y="1705804"/>
            <a:ext cx="3577866" cy="268339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1B39042-C8EC-4753-2F01-6A9430247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1030" y="537767"/>
            <a:ext cx="2262695" cy="121011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BDE80561-123C-AF06-E843-EFFB2816FE86}"/>
              </a:ext>
            </a:extLst>
          </p:cNvPr>
          <p:cNvSpPr txBox="1"/>
          <p:nvPr/>
        </p:nvSpPr>
        <p:spPr>
          <a:xfrm>
            <a:off x="6135374" y="1344577"/>
            <a:ext cx="150830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Slack-Lato"/>
              </a:rPr>
              <a:t>INIA.</a:t>
            </a:r>
            <a:r>
              <a:rPr lang="es-ES" b="1" i="0" dirty="0">
                <a:solidFill>
                  <a:schemeClr val="bg1"/>
                </a:solidFill>
                <a:effectLst/>
                <a:latin typeface="Slack-Lato"/>
              </a:rPr>
              <a:t> Abril 22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F11EE9-FBE0-3611-7B34-A0EC943A8B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9251" y="1957412"/>
            <a:ext cx="1650359" cy="23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204D5-EA5E-AD73-5681-64967EB6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7" y="191562"/>
            <a:ext cx="1843483" cy="854598"/>
          </a:xfrm>
        </p:spPr>
        <p:txBody>
          <a:bodyPr/>
          <a:lstStyle/>
          <a:p>
            <a:r>
              <a:rPr lang="es-ES" dirty="0"/>
              <a:t>2022/23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FA532C15-0813-5EC2-54AC-788FFBBE6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3143" y="1804483"/>
            <a:ext cx="4102600" cy="2363833"/>
          </a:xfrm>
        </p:spPr>
      </p:pic>
      <p:pic>
        <p:nvPicPr>
          <p:cNvPr id="4" name="Imagen1">
            <a:extLst>
              <a:ext uri="{FF2B5EF4-FFF2-40B4-BE49-F238E27FC236}">
                <a16:creationId xmlns:a16="http://schemas.microsoft.com/office/drawing/2014/main" id="{EFA365B9-2D7D-4ECF-D2CD-11E073A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639" y="564709"/>
            <a:ext cx="1196481" cy="1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B964FF-20C1-5977-C3DE-7055C2B5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78" y="3677305"/>
            <a:ext cx="3311569" cy="26064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9727A3-A7B7-D2ED-D1D9-D1EB0464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43" y="4244773"/>
            <a:ext cx="4102600" cy="20108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1F3A5BC-90EA-9184-3A80-A0990DA26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01" y="2729714"/>
            <a:ext cx="1611124" cy="81946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BECE840-7849-A290-C65C-3F1D8408E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439" y="4244773"/>
            <a:ext cx="3926854" cy="201088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52F4A95-2ECE-1DEC-6580-2FD65F4305CF}"/>
              </a:ext>
            </a:extLst>
          </p:cNvPr>
          <p:cNvSpPr txBox="1"/>
          <p:nvPr/>
        </p:nvSpPr>
        <p:spPr>
          <a:xfrm>
            <a:off x="8293529" y="4970915"/>
            <a:ext cx="2424000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Slack-Lato"/>
              </a:rPr>
              <a:t>Unity diseño de Videojuegos. Oct 22 – mayo 23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9A1D37-5CE3-6155-C15F-142F41448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982" y="2468437"/>
            <a:ext cx="1373447" cy="11298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9DA6D3-1F5F-11CA-536A-C978B93001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256" y="402719"/>
            <a:ext cx="3439487" cy="12569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5FAE831-DE12-5C05-D6C1-F16A00651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3574" y="1046160"/>
            <a:ext cx="1920292" cy="114671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D1CE55F-6699-5F19-940A-623CC9B91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0439" y="2468437"/>
            <a:ext cx="1970815" cy="169192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CA1F7B6-7EE2-4609-DF1D-4454FD533D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001" y="1206970"/>
            <a:ext cx="2064557" cy="116803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01E35B6-CDFF-AA2F-0658-EA08BB3E63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8678" y="2596882"/>
            <a:ext cx="1744776" cy="15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204D5-EA5E-AD73-5681-64967EB6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2764155" cy="609329"/>
          </a:xfrm>
        </p:spPr>
        <p:txBody>
          <a:bodyPr>
            <a:normAutofit/>
          </a:bodyPr>
          <a:lstStyle/>
          <a:p>
            <a:r>
              <a:rPr lang="es-ES" dirty="0"/>
              <a:t>2023/24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B878D2-CAA2-0D7F-48ED-DFCDFA752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4391026"/>
            <a:ext cx="942976" cy="518400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4" name="Imagen1">
            <a:extLst>
              <a:ext uri="{FF2B5EF4-FFF2-40B4-BE49-F238E27FC236}">
                <a16:creationId xmlns:a16="http://schemas.microsoft.com/office/drawing/2014/main" id="{EFA365B9-2D7D-4ECF-D2CD-11E073A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329" y="666250"/>
            <a:ext cx="1372026" cy="1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85AC4B-CE1A-8BDE-5F25-28D08310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66" y="1452545"/>
            <a:ext cx="5808948" cy="26161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444DFE-9441-DCE7-2BA7-54E56FDC1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589" y="2589002"/>
            <a:ext cx="3422709" cy="28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1E989-E3BD-28BF-A15C-3F7FADF9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011" y="609600"/>
            <a:ext cx="6441868" cy="1905000"/>
          </a:xfrm>
        </p:spPr>
        <p:txBody>
          <a:bodyPr/>
          <a:lstStyle/>
          <a:p>
            <a:r>
              <a:rPr lang="es-ES" dirty="0"/>
              <a:t>2023/2024</a:t>
            </a:r>
            <a:br>
              <a:rPr lang="es-ES" dirty="0"/>
            </a:br>
            <a:r>
              <a:rPr lang="es-ES" dirty="0"/>
              <a:t>Unity DISEÑO DE VIDEOJUEGOS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3F2908-3356-792C-43C5-822BD8624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068" y="2302391"/>
            <a:ext cx="3196899" cy="499532"/>
          </a:xfrm>
        </p:spPr>
        <p:txBody>
          <a:bodyPr/>
          <a:lstStyle/>
          <a:p>
            <a:r>
              <a:rPr lang="es-ES" b="1" dirty="0"/>
              <a:t>PRINCIPIANTES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DC21883-35D4-7FB2-F8D8-5F308B1F742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27919" y="2801923"/>
            <a:ext cx="2868790" cy="2801923"/>
          </a:xfrm>
        </p:spPr>
        <p:txBody>
          <a:bodyPr>
            <a:normAutofit lnSpcReduction="10000"/>
          </a:bodyPr>
          <a:lstStyle/>
          <a:p>
            <a:r>
              <a:rPr lang="es-ES" sz="2000" b="1" dirty="0"/>
              <a:t>1º Y 2º ESO</a:t>
            </a:r>
          </a:p>
          <a:p>
            <a:r>
              <a:rPr lang="es-ES" sz="1600" dirty="0"/>
              <a:t>COMIENZO 4 DE OCTUBRE A 29 DE MAYO</a:t>
            </a:r>
          </a:p>
          <a:p>
            <a:r>
              <a:rPr lang="es-ES" sz="1600" dirty="0"/>
              <a:t>MIÉRCOLES DE 16 A 17H</a:t>
            </a:r>
          </a:p>
          <a:p>
            <a:r>
              <a:rPr lang="es-ES" sz="1600" dirty="0"/>
              <a:t>LUGAR: INSTITUTO</a:t>
            </a:r>
          </a:p>
          <a:p>
            <a:r>
              <a:rPr lang="es-ES" sz="1600" dirty="0"/>
              <a:t>PRECIO SOCI@S 35 EUROS</a:t>
            </a:r>
          </a:p>
          <a:p>
            <a:r>
              <a:rPr lang="es-ES" sz="1600" dirty="0"/>
              <a:t>NO SOCI@S 40 EUROS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06C2BFF-5404-53F3-E972-A9D3D70DC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5621" y="2302391"/>
            <a:ext cx="3184385" cy="499532"/>
          </a:xfrm>
        </p:spPr>
        <p:txBody>
          <a:bodyPr/>
          <a:lstStyle/>
          <a:p>
            <a:r>
              <a:rPr lang="es-ES" b="1" dirty="0"/>
              <a:t>AVANZADO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328489B-6BE9-0B06-6104-BDBDD4D1A88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36653" y="2801924"/>
            <a:ext cx="2868790" cy="2718032"/>
          </a:xfrm>
        </p:spPr>
        <p:txBody>
          <a:bodyPr>
            <a:normAutofit lnSpcReduction="10000"/>
          </a:bodyPr>
          <a:lstStyle/>
          <a:p>
            <a:r>
              <a:rPr lang="es-ES" sz="2000" b="1" dirty="0"/>
              <a:t>2ª Y 3º ESO</a:t>
            </a:r>
          </a:p>
          <a:p>
            <a:r>
              <a:rPr lang="es-ES" sz="1600" dirty="0"/>
              <a:t>COMIENZO 4 DE OCTUBRE A 29 DE MAYO</a:t>
            </a:r>
          </a:p>
          <a:p>
            <a:r>
              <a:rPr lang="es-ES" sz="1600" dirty="0"/>
              <a:t>MIÉRCOLES DE 16 A 17H</a:t>
            </a:r>
          </a:p>
          <a:p>
            <a:r>
              <a:rPr lang="es-ES" sz="1600" dirty="0"/>
              <a:t>LUGAR: INSTITUTO</a:t>
            </a:r>
          </a:p>
          <a:p>
            <a:r>
              <a:rPr lang="es-ES" sz="1600" dirty="0"/>
              <a:t>PRECIO SOCI@S 35 EUROS</a:t>
            </a:r>
          </a:p>
          <a:p>
            <a:r>
              <a:rPr lang="es-ES" sz="1600" dirty="0"/>
              <a:t>NO SOCI@S 40 EUROS</a:t>
            </a:r>
          </a:p>
          <a:p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173F027-A778-F486-BEF1-B39391EBA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7EE6B5B-8587-7020-A88B-1A4EF226D51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5DBA56C-E62B-5469-E5BF-59C8D50EBB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347879" y="694616"/>
            <a:ext cx="3841967" cy="5553784"/>
          </a:xfrm>
          <a:prstGeom prst="rect">
            <a:avLst/>
          </a:prstGeom>
        </p:spPr>
      </p:pic>
      <p:pic>
        <p:nvPicPr>
          <p:cNvPr id="11" name="Imagen1">
            <a:extLst>
              <a:ext uri="{FF2B5EF4-FFF2-40B4-BE49-F238E27FC236}">
                <a16:creationId xmlns:a16="http://schemas.microsoft.com/office/drawing/2014/main" id="{EFA365B9-2D7D-4ECF-D2CD-11E073A9F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28" y="5691041"/>
            <a:ext cx="1107440" cy="96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71314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Diseño con bandas azul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982_TF16391941_TF16391941.potx" id="{9E7F2AD9-F271-48B1-A431-541D2898B725}" vid="{2B94FF02-BD8D-4164-8950-7E6FECCD712E}"/>
    </a:ext>
  </a:extLst>
</a:theme>
</file>

<file path=ppt/theme/theme2.xml><?xml version="1.0" encoding="utf-8"?>
<a:theme xmlns:a="http://schemas.openxmlformats.org/drawingml/2006/main" name="Serenidad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95_TF02801109_TF02801109.potx" id="{9FBDB577-EDB5-47D0-B7BE-9604726EA1D8}" vid="{FD95FE31-2317-4F86-A249-17807466737E}"/>
    </a:ext>
  </a:extLst>
</a:theme>
</file>

<file path=ppt/theme/theme3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 con bandas azules y fotografía de amanecer en la montaña (panorámica)</Template>
  <TotalTime>388</TotalTime>
  <Words>327</Words>
  <Application>Microsoft Office PowerPoint</Application>
  <PresentationFormat>Panorámica</PresentationFormat>
  <Paragraphs>106</Paragraphs>
  <Slides>21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21</vt:i4>
      </vt:variant>
    </vt:vector>
  </HeadingPairs>
  <TitlesOfParts>
    <vt:vector size="34" baseType="lpstr">
      <vt:lpstr>Arial</vt:lpstr>
      <vt:lpstr>Calibri</vt:lpstr>
      <vt:lpstr>Corbel</vt:lpstr>
      <vt:lpstr>Euphemia</vt:lpstr>
      <vt:lpstr>Gill Sans MT</vt:lpstr>
      <vt:lpstr>Impact</vt:lpstr>
      <vt:lpstr>Segoe UI</vt:lpstr>
      <vt:lpstr>Slack-Lato</vt:lpstr>
      <vt:lpstr>Tw Cen MT</vt:lpstr>
      <vt:lpstr>Diseño con bandas azul 16x9</vt:lpstr>
      <vt:lpstr>Serenidad 16x9</vt:lpstr>
      <vt:lpstr>Circuito</vt:lpstr>
      <vt:lpstr>Evento principal</vt:lpstr>
      <vt:lpstr>Presentación de PowerPoint</vt:lpstr>
      <vt:lpstr> Agenda</vt:lpstr>
      <vt:lpstr>Presentación AMPA</vt:lpstr>
      <vt:lpstr>UN POCO DE HISTORIA…</vt:lpstr>
      <vt:lpstr> 2020/21</vt:lpstr>
      <vt:lpstr>2021/22</vt:lpstr>
      <vt:lpstr>2022/23</vt:lpstr>
      <vt:lpstr>2023/24 </vt:lpstr>
      <vt:lpstr>2023/2024 Unity DISEÑO DE VIDEOJUEGOS</vt:lpstr>
      <vt:lpstr>2023/2024 PODCASTING Y LOCUCIÓN</vt:lpstr>
      <vt:lpstr>2023/24 TALLER “RESPIRA”</vt:lpstr>
      <vt:lpstr>2023/24 NUEVO!</vt:lpstr>
      <vt:lpstr>OTRAS INFORMACIONES</vt:lpstr>
      <vt:lpstr>Representantes de aula</vt:lpstr>
      <vt:lpstr>Espacio en la Revista “El impertinente”</vt:lpstr>
      <vt:lpstr>Evolución de familias socias e ingresos</vt:lpstr>
      <vt:lpstr>Evolución de miembros en la junta directiva</vt:lpstr>
      <vt:lpstr>WEB Y COMUNICACIONES</vt:lpstr>
      <vt:lpstr>CÓDIGO QR</vt:lpstr>
      <vt:lpstr>VOZ PARA LAS FAMILIAS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Ampa IES C. Herrera Oria</dc:title>
  <dc:creator>mariany carlos</dc:creator>
  <cp:lastModifiedBy>Marian Perez</cp:lastModifiedBy>
  <cp:revision>18</cp:revision>
  <dcterms:created xsi:type="dcterms:W3CDTF">2023-03-22T21:22:38Z</dcterms:created>
  <dcterms:modified xsi:type="dcterms:W3CDTF">2023-09-13T14:24:05Z</dcterms:modified>
</cp:coreProperties>
</file>